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42222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46883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14790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19451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83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51302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993" y="5138192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246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23013" y="526468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80011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138192"/>
            <a:ext cx="344887" cy="558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H="1" flipV="1">
            <a:off x="3254637" y="5138192"/>
            <a:ext cx="8005" cy="643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529871" y="5150633"/>
            <a:ext cx="303070" cy="58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03" y="5709692"/>
            <a:ext cx="406704" cy="398170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0961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539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5753745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144520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51919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8819</TotalTime>
  <Words>3354</Words>
  <Application>Microsoft Office PowerPoint</Application>
  <PresentationFormat>ワイド画面</PresentationFormat>
  <Paragraphs>1727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343</cp:revision>
  <dcterms:created xsi:type="dcterms:W3CDTF">2020-07-15T20:01:48Z</dcterms:created>
  <dcterms:modified xsi:type="dcterms:W3CDTF">2022-05-26T23:16:21Z</dcterms:modified>
</cp:coreProperties>
</file>